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13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85987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3219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59882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5715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17205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69242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22896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687327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7889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54733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2184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33837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3677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31383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40569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46637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23869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C70BB38-ADE4-4229-BCF7-35162A4B87F7}" type="datetimeFigureOut">
              <a:rPr lang="en-CA" smtClean="0"/>
              <a:t>2019-11-28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B52C4C7-542F-4345-B742-9E9BBD6B46E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574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9" r:id="rId1"/>
    <p:sldLayoutId id="2147484000" r:id="rId2"/>
    <p:sldLayoutId id="2147484001" r:id="rId3"/>
    <p:sldLayoutId id="2147484002" r:id="rId4"/>
    <p:sldLayoutId id="2147484003" r:id="rId5"/>
    <p:sldLayoutId id="2147484004" r:id="rId6"/>
    <p:sldLayoutId id="2147484005" r:id="rId7"/>
    <p:sldLayoutId id="2147484006" r:id="rId8"/>
    <p:sldLayoutId id="2147484007" r:id="rId9"/>
    <p:sldLayoutId id="2147484008" r:id="rId10"/>
    <p:sldLayoutId id="2147484009" r:id="rId11"/>
    <p:sldLayoutId id="2147484010" r:id="rId12"/>
    <p:sldLayoutId id="2147484011" r:id="rId13"/>
    <p:sldLayoutId id="2147484012" r:id="rId14"/>
    <p:sldLayoutId id="2147484013" r:id="rId15"/>
    <p:sldLayoutId id="2147484014" r:id="rId16"/>
    <p:sldLayoutId id="214748401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24BB1-9F36-462E-B3F5-3272A5002F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NFC/RFID Controller</a:t>
            </a:r>
            <a:br>
              <a:rPr lang="en-CA" dirty="0"/>
            </a:b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6B0B0C-3051-466E-8E6A-A2EE882DB2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By: Robert Dinh</a:t>
            </a:r>
          </a:p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CENG317-0NA</a:t>
            </a:r>
          </a:p>
          <a:p>
            <a:endParaRPr lang="en-CA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927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36F9F-BC31-4DF5-8F9E-EA90FD98E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Introduction (Proposal)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C70C7-CE4C-4A1C-AAD2-96C221A8A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A" dirty="0"/>
              <a:t>Contactless Payment with NFC has become popular over the last decade</a:t>
            </a:r>
          </a:p>
          <a:p>
            <a:r>
              <a:rPr lang="en-CA" dirty="0"/>
              <a:t>Introducing it to the Parts Crib will be more helpful and convenient for both staffs and students</a:t>
            </a:r>
          </a:p>
          <a:p>
            <a:r>
              <a:rPr lang="en-CA" dirty="0"/>
              <a:t>Parts Crib Interaction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Students select the items from the Android/Web Browser Application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Students arrive at the crib and tap their phones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Staff looks at their profile and grabs the requested items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dirty="0"/>
              <a:t>On return, students tap their phone and the staff confirms if all items have been returned.</a:t>
            </a:r>
          </a:p>
          <a:p>
            <a:pPr marL="914400" lvl="1" indent="-457200">
              <a:buFont typeface="+mj-lt"/>
              <a:buAutoNum type="arabicPeriod"/>
            </a:pPr>
            <a:endParaRPr lang="en-CA" dirty="0"/>
          </a:p>
          <a:p>
            <a:endParaRPr lang="en-CA" dirty="0"/>
          </a:p>
        </p:txBody>
      </p:sp>
      <p:pic>
        <p:nvPicPr>
          <p:cNvPr id="1026" name="Picture 2" descr="Image result for nfc symbol&quot;">
            <a:extLst>
              <a:ext uri="{FF2B5EF4-FFF2-40B4-BE49-F238E27FC236}">
                <a16:creationId xmlns:a16="http://schemas.microsoft.com/office/drawing/2014/main" id="{2E6DFAE7-F76D-48E2-B2FB-6AC0D9617D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8701" y="331622"/>
            <a:ext cx="2957975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977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A5121-6480-4177-996E-DC135DBA9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Budget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B0021B07-606D-40D9-9A03-8C3BCFC30D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1658268"/>
              </p:ext>
            </p:extLst>
          </p:nvPr>
        </p:nvGraphicFramePr>
        <p:xfrm>
          <a:off x="1944231" y="3144079"/>
          <a:ext cx="9195546" cy="35578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2591">
                  <a:extLst>
                    <a:ext uri="{9D8B030D-6E8A-4147-A177-3AD203B41FA5}">
                      <a16:colId xmlns:a16="http://schemas.microsoft.com/office/drawing/2014/main" val="799748489"/>
                    </a:ext>
                  </a:extLst>
                </a:gridCol>
                <a:gridCol w="1532591">
                  <a:extLst>
                    <a:ext uri="{9D8B030D-6E8A-4147-A177-3AD203B41FA5}">
                      <a16:colId xmlns:a16="http://schemas.microsoft.com/office/drawing/2014/main" val="3364149574"/>
                    </a:ext>
                  </a:extLst>
                </a:gridCol>
                <a:gridCol w="1532591">
                  <a:extLst>
                    <a:ext uri="{9D8B030D-6E8A-4147-A177-3AD203B41FA5}">
                      <a16:colId xmlns:a16="http://schemas.microsoft.com/office/drawing/2014/main" val="2769151858"/>
                    </a:ext>
                  </a:extLst>
                </a:gridCol>
                <a:gridCol w="1532591">
                  <a:extLst>
                    <a:ext uri="{9D8B030D-6E8A-4147-A177-3AD203B41FA5}">
                      <a16:colId xmlns:a16="http://schemas.microsoft.com/office/drawing/2014/main" val="1578399091"/>
                    </a:ext>
                  </a:extLst>
                </a:gridCol>
                <a:gridCol w="1532591">
                  <a:extLst>
                    <a:ext uri="{9D8B030D-6E8A-4147-A177-3AD203B41FA5}">
                      <a16:colId xmlns:a16="http://schemas.microsoft.com/office/drawing/2014/main" val="4135491386"/>
                    </a:ext>
                  </a:extLst>
                </a:gridCol>
                <a:gridCol w="1532591">
                  <a:extLst>
                    <a:ext uri="{9D8B030D-6E8A-4147-A177-3AD203B41FA5}">
                      <a16:colId xmlns:a16="http://schemas.microsoft.com/office/drawing/2014/main" val="1035954344"/>
                    </a:ext>
                  </a:extLst>
                </a:gridCol>
              </a:tblGrid>
              <a:tr h="229226"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Description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Source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Part #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 (CAD)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Quanitity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CAD$ Subtotal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93722140"/>
                  </a:ext>
                </a:extLst>
              </a:tr>
              <a:tr h="31320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NFC/RFID controller breakout board - v1.6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kjdElectronics via Amazon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PN532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$57.73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$57.73*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10807400"/>
                  </a:ext>
                </a:extLst>
              </a:tr>
              <a:tr h="229226"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Import fees for PN532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$7.74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85766109"/>
                  </a:ext>
                </a:extLst>
              </a:tr>
              <a:tr h="31320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Reason for refund: Export fee reduced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-$0.27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07781034"/>
                  </a:ext>
                </a:extLst>
              </a:tr>
              <a:tr h="31320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4x 10  Pin Stackable Header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Syal Missassauga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$3.50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$3.50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60618946"/>
                  </a:ext>
                </a:extLst>
              </a:tr>
              <a:tr h="313207"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Assortment Stackable Headers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$3.95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$3.95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0306590"/>
                  </a:ext>
                </a:extLst>
              </a:tr>
              <a:tr h="229226"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Lead Free Solder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Syal Missassauga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$6.95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$6.95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0569440"/>
                  </a:ext>
                </a:extLst>
              </a:tr>
              <a:tr h="313207"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Nylon Screws/Nuts/Standoffs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SunFounder via Amaon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$13.99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$13.99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91855686"/>
                  </a:ext>
                </a:extLst>
              </a:tr>
              <a:tr h="229226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Glue Gun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HomeDepot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$7.99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$7.99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20472205"/>
                  </a:ext>
                </a:extLst>
              </a:tr>
              <a:tr h="229226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05351799"/>
                  </a:ext>
                </a:extLst>
              </a:tr>
              <a:tr h="229226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SubTotal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$101.58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68237059"/>
                  </a:ext>
                </a:extLst>
              </a:tr>
              <a:tr h="229226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* NOT TAXED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TAX(13%)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$4.73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4779785"/>
                  </a:ext>
                </a:extLst>
              </a:tr>
              <a:tr h="229226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CA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Total(CAD)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$106.31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24518753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220DEB6F-A621-4A2F-83BF-85FFD7A18505}"/>
              </a:ext>
            </a:extLst>
          </p:cNvPr>
          <p:cNvSpPr txBox="1"/>
          <p:nvPr/>
        </p:nvSpPr>
        <p:spPr>
          <a:xfrm>
            <a:off x="1864718" y="1951672"/>
            <a:ext cx="92750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Everything was under budget due to owned parts, tools and provided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1" dirty="0"/>
              <a:t>Owned:</a:t>
            </a:r>
            <a:r>
              <a:rPr lang="en-CA" dirty="0"/>
              <a:t> Raspberry Pi 2 B, Electronic Parts kit,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1" dirty="0"/>
              <a:t>Provided: </a:t>
            </a:r>
            <a:r>
              <a:rPr lang="en-CA" dirty="0"/>
              <a:t>PCB (Prototype Lab), 3d Printed Case (Humber Library and Brampton Public Library)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24138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4CD1F-DA1C-468E-9695-37AB35265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Schedule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5F5E262-B788-4B21-815B-CF984DF28A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4765" y="2226365"/>
            <a:ext cx="9314138" cy="3773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301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3AADA-A542-4EC5-80FD-28C1EB7D3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4" y="685800"/>
            <a:ext cx="10018713" cy="1752599"/>
          </a:xfrm>
        </p:spPr>
        <p:txBody>
          <a:bodyPr/>
          <a:lstStyle/>
          <a:p>
            <a:r>
              <a:rPr lang="en-CA" dirty="0"/>
              <a:t>Images of the Project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9AC71D-7BFD-45F0-956E-7991C4F924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27" y="915949"/>
            <a:ext cx="3415334" cy="25615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4247E0-8013-46F6-8C8A-9BC6B79749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29" y="3684280"/>
            <a:ext cx="3415332" cy="2561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CC5BB9-B598-497E-AD16-7A4306CC35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8333" y="3684280"/>
            <a:ext cx="3415334" cy="2561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1D7EB2E-6696-454E-975E-E170FD51CC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3790" y="3684280"/>
            <a:ext cx="3415333" cy="2561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425144-08A0-425F-B813-FD06E59EA5B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3790" y="826777"/>
            <a:ext cx="3415334" cy="256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444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CCEBE-B774-4256-B34E-F5DEDDEBC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4" y="685800"/>
            <a:ext cx="10018713" cy="1752599"/>
          </a:xfrm>
        </p:spPr>
        <p:txBody>
          <a:bodyPr/>
          <a:lstStyle/>
          <a:p>
            <a:r>
              <a:rPr lang="en-CA" dirty="0"/>
              <a:t>Images of the Project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93CE35-314D-496A-877A-23AF49E12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4430" y="2352675"/>
            <a:ext cx="5972175" cy="34385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1452D0-64A5-4716-97E7-F0D0E8D381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98" t="1507" r="8319" b="1333"/>
          <a:stretch/>
        </p:blipFill>
        <p:spPr>
          <a:xfrm>
            <a:off x="1388792" y="2099809"/>
            <a:ext cx="3402427" cy="407901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754240B-F42C-427E-994D-993D056E29EF}"/>
              </a:ext>
            </a:extLst>
          </p:cNvPr>
          <p:cNvSpPr/>
          <p:nvPr/>
        </p:nvSpPr>
        <p:spPr>
          <a:xfrm>
            <a:off x="7180028" y="3164619"/>
            <a:ext cx="220755" cy="2067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3FD669-906E-4219-9016-4B1924E3CE0E}"/>
              </a:ext>
            </a:extLst>
          </p:cNvPr>
          <p:cNvSpPr/>
          <p:nvPr/>
        </p:nvSpPr>
        <p:spPr>
          <a:xfrm>
            <a:off x="6217920" y="4842344"/>
            <a:ext cx="2528515" cy="4929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24139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3142D-44D7-4559-9FFE-E26D03FC1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Knowledge From Other Courses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33158-AD44-45EE-A419-4A91D604D1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Electric Circuits Tech 101 – Troubleshoot Breadboard\PCB</a:t>
            </a:r>
          </a:p>
          <a:p>
            <a:r>
              <a:rPr lang="en-CA" dirty="0"/>
              <a:t>Electronic Devices and Circuits TECH 150 – Trouble Breadboard\PCB</a:t>
            </a:r>
          </a:p>
          <a:p>
            <a:r>
              <a:rPr lang="en-CA" dirty="0"/>
              <a:t>Technical C Programming CENG153 – understanding C code, debugging and troubleshooting.</a:t>
            </a:r>
          </a:p>
          <a:p>
            <a:pPr lvl="0"/>
            <a:r>
              <a:rPr lang="en-CA" dirty="0"/>
              <a:t>UNIX Scripting CENG200 - navigating the terminal</a:t>
            </a:r>
          </a:p>
          <a:p>
            <a:pPr lvl="0"/>
            <a:r>
              <a:rPr lang="en-CA" dirty="0"/>
              <a:t>Embedded Systems CENG252 – Understanding C code, Understanding of I2C, troubleshoot hardware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073505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457</TotalTime>
  <Words>349</Words>
  <Application>Microsoft Office PowerPoint</Application>
  <PresentationFormat>Widescreen</PresentationFormat>
  <Paragraphs>101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Corbel</vt:lpstr>
      <vt:lpstr>Parallax</vt:lpstr>
      <vt:lpstr>NFC/RFID Controller </vt:lpstr>
      <vt:lpstr>Introduction (Proposal)</vt:lpstr>
      <vt:lpstr>Budget</vt:lpstr>
      <vt:lpstr>Schedule</vt:lpstr>
      <vt:lpstr>Images of the Project</vt:lpstr>
      <vt:lpstr>Images of the Project</vt:lpstr>
      <vt:lpstr>Knowledge From Other Courses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NFC/RFID Controller</dc:title>
  <dc:creator>Robert Dinh</dc:creator>
  <cp:lastModifiedBy>Robert Dinh</cp:lastModifiedBy>
  <cp:revision>23</cp:revision>
  <dcterms:created xsi:type="dcterms:W3CDTF">2019-11-28T02:49:22Z</dcterms:created>
  <dcterms:modified xsi:type="dcterms:W3CDTF">2019-11-28T18:01:17Z</dcterms:modified>
</cp:coreProperties>
</file>